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>
        <p:scale>
          <a:sx n="110" d="100"/>
          <a:sy n="110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6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34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9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7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9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6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2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11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1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2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8C50D-F1D2-154F-87B1-E896EA27168A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0026-E16D-CD4B-9511-8150BB5BE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6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7.png"/><Relationship Id="rId13" Type="http://schemas.microsoft.com/office/2007/relationships/hdphoto" Target="../media/hdphoto5.wdp"/><Relationship Id="rId14" Type="http://schemas.microsoft.com/office/2007/relationships/hdphoto" Target="../media/hdphoto6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microsoft.com/office/2007/relationships/hdphoto" Target="../media/hdphoto2.wdp"/><Relationship Id="rId8" Type="http://schemas.openxmlformats.org/officeDocument/2006/relationships/image" Target="../media/image5.png"/><Relationship Id="rId9" Type="http://schemas.microsoft.com/office/2007/relationships/hdphoto" Target="../media/hdphoto3.wdp"/><Relationship Id="rId10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7.wdp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microsoft.com/office/2007/relationships/hdphoto" Target="../media/hdphoto8.wdp"/><Relationship Id="rId10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9.wdp"/><Relationship Id="rId5" Type="http://schemas.openxmlformats.org/officeDocument/2006/relationships/image" Target="../media/image17.png"/><Relationship Id="rId6" Type="http://schemas.microsoft.com/office/2007/relationships/hdphoto" Target="../media/hdphoto10.wdp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18.png"/><Relationship Id="rId1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12.wdp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81562" y="335665"/>
            <a:ext cx="4977516" cy="2530435"/>
            <a:chOff x="3587750" y="2187614"/>
            <a:chExt cx="4977516" cy="25304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1849" r="777"/>
            <a:stretch/>
          </p:blipFill>
          <p:spPr>
            <a:xfrm>
              <a:off x="3587750" y="2187614"/>
              <a:ext cx="4977516" cy="25304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44039" t="15692" r="36118" b="52432"/>
            <a:stretch/>
          </p:blipFill>
          <p:spPr>
            <a:xfrm>
              <a:off x="7326775" y="2812588"/>
              <a:ext cx="775505" cy="6402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4039" t="15692" r="36118" b="52432"/>
            <a:stretch/>
          </p:blipFill>
          <p:spPr>
            <a:xfrm>
              <a:off x="7490749" y="3765318"/>
              <a:ext cx="775505" cy="64024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941606" y="1429126"/>
            <a:ext cx="1765300" cy="609761"/>
            <a:chOff x="5213350" y="3136738"/>
            <a:chExt cx="1765300" cy="609761"/>
          </a:xfrm>
        </p:grpSpPr>
        <p:grpSp>
          <p:nvGrpSpPr>
            <p:cNvPr id="11" name="Group 10"/>
            <p:cNvGrpSpPr/>
            <p:nvPr/>
          </p:nvGrpSpPr>
          <p:grpSpPr>
            <a:xfrm>
              <a:off x="5213350" y="3136738"/>
              <a:ext cx="1765300" cy="609761"/>
              <a:chOff x="5213350" y="3136738"/>
              <a:chExt cx="1765300" cy="60976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t="3974"/>
              <a:stretch/>
            </p:blipFill>
            <p:spPr>
              <a:xfrm>
                <a:off x="5213350" y="3136738"/>
                <a:ext cx="1765300" cy="60976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67157" t="21899" r="9011" b="24000"/>
              <a:stretch/>
            </p:blipFill>
            <p:spPr>
              <a:xfrm>
                <a:off x="5787340" y="3269847"/>
                <a:ext cx="601885" cy="343542"/>
              </a:xfrm>
              <a:prstGeom prst="rect">
                <a:avLst/>
              </a:prstGeom>
            </p:spPr>
          </p:pic>
        </p:grpSp>
        <p:sp>
          <p:nvSpPr>
            <p:cNvPr id="12" name="Rectangle 11"/>
            <p:cNvSpPr/>
            <p:nvPr/>
          </p:nvSpPr>
          <p:spPr>
            <a:xfrm>
              <a:off x="5508693" y="3163299"/>
              <a:ext cx="119776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04b_19" charset="0"/>
                  <a:ea typeface="04b_19" charset="0"/>
                  <a:cs typeface="04b_19" charset="0"/>
                </a:rPr>
                <a:t>REPLAY</a:t>
              </a:r>
              <a:endPara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04b_19" charset="0"/>
                <a:ea typeface="04b_19" charset="0"/>
                <a:cs typeface="04b_19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949324" y="611680"/>
            <a:ext cx="1765300" cy="609761"/>
            <a:chOff x="7692261" y="2964966"/>
            <a:chExt cx="1765300" cy="609761"/>
          </a:xfrm>
        </p:grpSpPr>
        <p:grpSp>
          <p:nvGrpSpPr>
            <p:cNvPr id="13" name="Group 12"/>
            <p:cNvGrpSpPr/>
            <p:nvPr/>
          </p:nvGrpSpPr>
          <p:grpSpPr>
            <a:xfrm>
              <a:off x="7692261" y="2964966"/>
              <a:ext cx="1765300" cy="609761"/>
              <a:chOff x="5213350" y="3136738"/>
              <a:chExt cx="1765300" cy="60976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t="3974"/>
              <a:stretch/>
            </p:blipFill>
            <p:spPr>
              <a:xfrm>
                <a:off x="5213350" y="3136738"/>
                <a:ext cx="1765300" cy="60976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l="67157" t="21899" r="9011" b="24000"/>
              <a:stretch/>
            </p:blipFill>
            <p:spPr>
              <a:xfrm>
                <a:off x="5787340" y="3269847"/>
                <a:ext cx="601885" cy="343542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8053328" y="2991527"/>
              <a:ext cx="106631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04b_19" charset="0"/>
                  <a:ea typeface="04b_19" charset="0"/>
                  <a:cs typeface="04b_19" charset="0"/>
                </a:rPr>
                <a:t>START</a:t>
              </a:r>
              <a:endPara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04b_19" charset="0"/>
                <a:ea typeface="04b_19" charset="0"/>
                <a:cs typeface="04b_19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933888" y="2233490"/>
            <a:ext cx="1765300" cy="609761"/>
            <a:chOff x="6500951" y="4492905"/>
            <a:chExt cx="1765300" cy="609761"/>
          </a:xfrm>
        </p:grpSpPr>
        <p:grpSp>
          <p:nvGrpSpPr>
            <p:cNvPr id="17" name="Group 16"/>
            <p:cNvGrpSpPr/>
            <p:nvPr/>
          </p:nvGrpSpPr>
          <p:grpSpPr>
            <a:xfrm>
              <a:off x="6500951" y="4492905"/>
              <a:ext cx="1765300" cy="609761"/>
              <a:chOff x="5213350" y="3136738"/>
              <a:chExt cx="1765300" cy="609761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3"/>
              <a:srcRect t="3974"/>
              <a:stretch/>
            </p:blipFill>
            <p:spPr>
              <a:xfrm>
                <a:off x="5213350" y="3136738"/>
                <a:ext cx="1765300" cy="609761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3"/>
              <a:srcRect l="67157" t="21899" r="9011" b="24000"/>
              <a:stretch/>
            </p:blipFill>
            <p:spPr>
              <a:xfrm>
                <a:off x="5787340" y="3269847"/>
                <a:ext cx="601885" cy="343542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6906100" y="4519466"/>
              <a:ext cx="97815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04b_19" charset="0"/>
                  <a:ea typeface="04b_19" charset="0"/>
                  <a:cs typeface="04b_19" charset="0"/>
                </a:rPr>
                <a:t>HOME</a:t>
              </a:r>
              <a:endPara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04b_19" charset="0"/>
                <a:ea typeface="04b_19" charset="0"/>
                <a:cs typeface="04b_19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933888" y="3005217"/>
            <a:ext cx="1765300" cy="609761"/>
            <a:chOff x="5213350" y="3136738"/>
            <a:chExt cx="1765300" cy="6097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t="3974"/>
            <a:stretch/>
          </p:blipFill>
          <p:spPr>
            <a:xfrm>
              <a:off x="5213350" y="3136738"/>
              <a:ext cx="1765300" cy="60976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67157" t="21899" r="9011" b="24000"/>
            <a:stretch/>
          </p:blipFill>
          <p:spPr>
            <a:xfrm>
              <a:off x="5787340" y="3269847"/>
              <a:ext cx="601885" cy="343542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10383120" y="3031778"/>
            <a:ext cx="8899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04b_19" charset="0"/>
                <a:ea typeface="04b_19" charset="0"/>
                <a:cs typeface="04b_19" charset="0"/>
              </a:rPr>
              <a:t>TEXT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04b_19" charset="0"/>
              <a:ea typeface="04b_19" charset="0"/>
              <a:cs typeface="04b_19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7500" y1="26887" x2="94559" y2="34434"/>
                        <a14:foregroundMark x1="57059" y1="76415" x2="88382" y2="76415"/>
                        <a14:foregroundMark x1="5000" y1="75943" x2="48676" y2="75943"/>
                        <a14:foregroundMark x1="49265" y1="75943" x2="51618" y2="76415"/>
                        <a14:foregroundMark x1="10588" y1="34434" x2="10294" y2="55189"/>
                        <a14:foregroundMark x1="15441" y1="27358" x2="15441" y2="34434"/>
                        <a14:backgroundMark x1="25588" y1="84434" x2="36618" y2="89623"/>
                        <a14:backgroundMark x1="25147" y1="5189" x2="37500" y2="5189"/>
                        <a14:backgroundMark x1="15441" y1="4245" x2="15735" y2="11321"/>
                        <a14:backgroundMark x1="15441" y1="80660" x2="16029" y2="99057"/>
                        <a14:backgroundMark x1="97206" y1="6132" x2="97794" y2="95283"/>
                        <a14:backgroundMark x1="88971" y1="75943" x2="91618" y2="77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7938" y="1568525"/>
            <a:ext cx="4318000" cy="1346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60" b="89604" l="1541" r="97619">
                        <a14:foregroundMark x1="64566" y1="24752" x2="92157" y2="40594"/>
                        <a14:foregroundMark x1="60504" y1="14356" x2="60224" y2="66832"/>
                        <a14:foregroundMark x1="60924" y1="11881" x2="75770" y2="11881"/>
                        <a14:foregroundMark x1="5602" y1="11881" x2="27031" y2="128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7706" y="462796"/>
            <a:ext cx="4533900" cy="12827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833" b="40333" l="14667" r="37833"/>
                    </a14:imgEffect>
                  </a14:imgLayer>
                </a14:imgProps>
              </a:ext>
            </a:extLst>
          </a:blip>
          <a:srcRect l="12189" t="14190" r="61468" b="58919"/>
          <a:stretch/>
        </p:blipFill>
        <p:spPr>
          <a:xfrm>
            <a:off x="420530" y="3034905"/>
            <a:ext cx="1136538" cy="116014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667" b="40167" l="61833" r="86000"/>
                    </a14:imgEffect>
                  </a14:imgLayer>
                </a14:imgProps>
              </a:ext>
            </a:extLst>
          </a:blip>
          <a:srcRect l="61579" t="16488" r="12545" b="59335"/>
          <a:stretch/>
        </p:blipFill>
        <p:spPr>
          <a:xfrm>
            <a:off x="1649831" y="3112677"/>
            <a:ext cx="1107096" cy="103435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000" b="90333" l="62000" r="85167"/>
                    </a14:imgEffect>
                  </a14:imgLayer>
                </a14:imgProps>
              </a:ext>
            </a:extLst>
          </a:blip>
          <a:srcRect l="59407" t="66506" r="14300" b="9660"/>
          <a:stretch/>
        </p:blipFill>
        <p:spPr>
          <a:xfrm>
            <a:off x="3995755" y="3138326"/>
            <a:ext cx="1123726" cy="101865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6000" b="90333" l="62000" r="85167"/>
                    </a14:imgEffect>
                  </a14:imgLayer>
                </a14:imgProps>
              </a:ext>
            </a:extLst>
          </a:blip>
          <a:srcRect l="59407" t="66506" r="14300" b="9660"/>
          <a:stretch/>
        </p:blipFill>
        <p:spPr>
          <a:xfrm>
            <a:off x="2872029" y="3128380"/>
            <a:ext cx="1123726" cy="10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9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flipH="1" flipV="1">
            <a:off x="0" y="1724627"/>
            <a:ext cx="3985174" cy="2974556"/>
            <a:chOff x="0" y="109960"/>
            <a:chExt cx="10232020" cy="675382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21646" t="21265" r="36392" b="54093"/>
            <a:stretch/>
          </p:blipFill>
          <p:spPr>
            <a:xfrm>
              <a:off x="0" y="5168096"/>
              <a:ext cx="5116010" cy="168990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l="21646" t="21265" r="36392" b="54093"/>
            <a:stretch/>
          </p:blipFill>
          <p:spPr>
            <a:xfrm flipH="1" flipV="1">
              <a:off x="0" y="3478192"/>
              <a:ext cx="5116010" cy="168990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l="21646" t="21265" r="36392" b="54093"/>
            <a:stretch/>
          </p:blipFill>
          <p:spPr>
            <a:xfrm flipV="1">
              <a:off x="0" y="1805651"/>
              <a:ext cx="5116010" cy="168990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l="21646" t="21265" r="36392" b="54093"/>
            <a:stretch/>
          </p:blipFill>
          <p:spPr>
            <a:xfrm flipH="1">
              <a:off x="0" y="115747"/>
              <a:ext cx="5116010" cy="16899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21646" t="21265" r="36392" b="54093"/>
            <a:stretch/>
          </p:blipFill>
          <p:spPr>
            <a:xfrm flipH="1">
              <a:off x="5116009" y="109960"/>
              <a:ext cx="5116011" cy="183731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l="21646" t="21265" r="36392" b="54093"/>
            <a:stretch/>
          </p:blipFill>
          <p:spPr>
            <a:xfrm flipV="1">
              <a:off x="5116010" y="1805651"/>
              <a:ext cx="5116010" cy="168990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l="21646" t="21265" r="36392" b="54093"/>
            <a:stretch/>
          </p:blipFill>
          <p:spPr>
            <a:xfrm flipH="1">
              <a:off x="5116010" y="3495554"/>
              <a:ext cx="5116010" cy="168990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l="21646" t="21265" r="36392" b="54093"/>
            <a:stretch/>
          </p:blipFill>
          <p:spPr>
            <a:xfrm flipV="1">
              <a:off x="5116010" y="5173883"/>
              <a:ext cx="5116010" cy="1689904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191" y1="2292" x2="70612" y2="2604"/>
                        <a14:foregroundMark x1="61636" y1="54063" x2="61769" y2="55208"/>
                        <a14:foregroundMark x1="62965" y1="53333" x2="61503" y2="56146"/>
                        <a14:foregroundMark x1="82380" y1="53750" x2="84309" y2="56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31080" y="3620665"/>
            <a:ext cx="1520524" cy="9705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3" y="1182410"/>
            <a:ext cx="2584704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3007" t="73081" r="17215" b="19324"/>
          <a:stretch/>
        </p:blipFill>
        <p:spPr>
          <a:xfrm>
            <a:off x="8066532" y="761781"/>
            <a:ext cx="2584704" cy="11292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3576" r="17785" b="74515"/>
          <a:stretch/>
        </p:blipFill>
        <p:spPr>
          <a:xfrm>
            <a:off x="8177462" y="1872888"/>
            <a:ext cx="2345758" cy="17477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42"/>
          <a:stretch/>
        </p:blipFill>
        <p:spPr>
          <a:xfrm>
            <a:off x="2131393" y="2839018"/>
            <a:ext cx="2584704" cy="11995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22" y="2372909"/>
            <a:ext cx="2578608" cy="33954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04" t="7120" r="17798" b="6352"/>
          <a:stretch/>
        </p:blipFill>
        <p:spPr>
          <a:xfrm>
            <a:off x="7899399" y="4241800"/>
            <a:ext cx="1460501" cy="165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15609" t="36583" r="73869" b="29664"/>
          <a:stretch/>
        </p:blipFill>
        <p:spPr>
          <a:xfrm>
            <a:off x="10597806" y="574886"/>
            <a:ext cx="1069009" cy="19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4994163" cy="28136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136" b="71860" l="38242" r="56456">
                        <a14:foregroundMark x1="51852" y1="68111" x2="52000" y2="67778"/>
                      </a14:backgroundRemoval>
                    </a14:imgEffect>
                  </a14:imgLayer>
                </a14:imgProps>
              </a:ext>
            </a:extLst>
          </a:blip>
          <a:srcRect l="38396" t="59075" r="43086" b="28703"/>
          <a:stretch/>
        </p:blipFill>
        <p:spPr>
          <a:xfrm>
            <a:off x="9983646" y="990599"/>
            <a:ext cx="952501" cy="838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3" t="12910" r="11457" b="23417"/>
          <a:stretch/>
        </p:blipFill>
        <p:spPr>
          <a:xfrm>
            <a:off x="10227935" y="2567659"/>
            <a:ext cx="1056206" cy="8112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34" y="1242349"/>
            <a:ext cx="2584704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34" y="2349759"/>
            <a:ext cx="2578608" cy="3395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68828" y1="47083" x2="78203" y2="62500"/>
                        <a14:backgroundMark x1="31328" y1="42639" x2="21016" y2="61111"/>
                        <a14:backgroundMark x1="20703" y1="78750" x2="73672" y2="83194"/>
                        <a14:backgroundMark x1="64531" y1="80000" x2="81953" y2="80278"/>
                        <a14:backgroundMark x1="63047" y1="77361" x2="71016" y2="77917"/>
                      </a14:backgroundRemoval>
                    </a14:imgEffect>
                  </a14:imgLayer>
                </a14:imgProps>
              </a:ext>
            </a:extLst>
          </a:blip>
          <a:srcRect l="33228" t="28692" r="38022" b="16794"/>
          <a:stretch/>
        </p:blipFill>
        <p:spPr>
          <a:xfrm>
            <a:off x="8089544" y="2061814"/>
            <a:ext cx="854532" cy="9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50848"/>
            <a:ext cx="5131443" cy="3207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557" t="19240" r="17696" b="17873"/>
          <a:stretch/>
        </p:blipFill>
        <p:spPr>
          <a:xfrm>
            <a:off x="10185722" y="1840374"/>
            <a:ext cx="735692" cy="6829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376" y="2355118"/>
            <a:ext cx="2584704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376" y="3462528"/>
            <a:ext cx="2578608" cy="33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22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4698</TotalTime>
  <Words>4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04b_19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Strong19, Annabelle</dc:creator>
  <cp:lastModifiedBy>Strong19, Annabelle</cp:lastModifiedBy>
  <cp:revision>13</cp:revision>
  <dcterms:created xsi:type="dcterms:W3CDTF">2017-11-13T13:51:20Z</dcterms:created>
  <dcterms:modified xsi:type="dcterms:W3CDTF">2017-11-16T20:09:39Z</dcterms:modified>
</cp:coreProperties>
</file>